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9800" y="274638"/>
            <a:ext cx="4724400" cy="1173162"/>
          </a:xfrm>
          <a:solidFill>
            <a:schemeClr val="accent3"/>
          </a:solidFill>
          <a:ln w="28575"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সবাইকে শুভেচ্ছা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82880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3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121" y="990600"/>
            <a:ext cx="6723279" cy="36009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মূল্যায়ণঃ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১।আব্দুল মজিদের বাড়ি কোথায়?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২।কত প্রকারে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H.I.V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ছাড়াতে পারে?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৩।এইডস রোগির শেষ পরিণতি কি?   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46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8669934" cy="20621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বাড়ির কাজঃ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তোমার এলাকায় কোন এইডস রোগি আছে কি না?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থাকলে তার পরিচয় দাও?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95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838200"/>
            <a:ext cx="35814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391" y="2895600"/>
            <a:ext cx="3560582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6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38100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752601"/>
            <a:ext cx="4495800" cy="350519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মুহাম্মদ হাফিজুর রহমান 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প্রভাষকঃ বাংলা 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কামারারের চর কে এম আই আলিম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মাদ্রাসা।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কামারারের চর,শেরপুর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828800"/>
            <a:ext cx="4343400" cy="35052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শ্রেণীঃ একাদশ 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বিষয়ঃ বাংলা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পাঠঃ অপরাহ্ণের গল্প 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৫০মিনিট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02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3941620"/>
            <a:ext cx="4343097" cy="30479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1" y="55418"/>
            <a:ext cx="2438400" cy="34318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3459531"/>
            <a:ext cx="4267200" cy="34716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55418"/>
            <a:ext cx="3886202" cy="388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2057400"/>
            <a:ext cx="411480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অপরাহ্ণের</a:t>
            </a:r>
            <a:r>
              <a:rPr lang="bn-BD" sz="4400" dirty="0" smtClean="0"/>
              <a:t>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গল্প</a:t>
            </a:r>
            <a:r>
              <a:rPr lang="bn-BD" sz="44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67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s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74721"/>
            <a:ext cx="90678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শিখন ফল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এইচ,আই,ভি কি তা বলতে পারবে?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।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এইচ,আই,ভি কি ভাবে ছড়ায় তা বর্ণনা করতে পারবে?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 আব্দুল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মজিদ কি ভাবে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এইচ,আই,ভিতে আক্রান্ত হয়েছে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বলতে পারবে?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93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9273" y="2133600"/>
            <a:ext cx="8991600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হুমায়ুন আহমেদঃ জম্মঃ ১৩নভেম্বার ১৯৪৮ ময়মনসিংহ জেলার কুতুবপুর গ্রামে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71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0"/>
            <a:ext cx="4170218" cy="322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1" y="3224212"/>
            <a:ext cx="4159352" cy="3262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393" y="0"/>
            <a:ext cx="4753607" cy="331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3532168"/>
            <a:ext cx="4076700" cy="295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9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810000"/>
            <a:ext cx="2748516" cy="2514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239" y="4419600"/>
            <a:ext cx="2590800" cy="24889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52800" cy="28193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2327679" cy="2757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69274"/>
            <a:ext cx="2943225" cy="2790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879579"/>
            <a:ext cx="1876425" cy="2428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2743200"/>
            <a:ext cx="2247034" cy="181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807958"/>
            <a:ext cx="8991600" cy="23698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bn-BD" sz="5400" u="sng" dirty="0">
                <a:latin typeface="NikoshBAN" pitchFamily="2" charset="0"/>
                <a:cs typeface="NikoshBAN" pitchFamily="2" charset="0"/>
              </a:rPr>
              <a:t>দলীয় </a:t>
            </a:r>
            <a:r>
              <a:rPr lang="bn-BD" sz="5400" u="sng" dirty="0" smtClean="0">
                <a:latin typeface="NikoshBAN" pitchFamily="2" charset="0"/>
                <a:cs typeface="NikoshBAN" pitchFamily="2" charset="0"/>
              </a:rPr>
              <a:t>কাজঃ  </a:t>
            </a:r>
          </a:p>
          <a:p>
            <a:pPr lvl="0"/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bn-BD" sz="5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 ভাবে এইডস থেকে বাঁচতে পারি ?তার উপায়গুলো লিখ? </a:t>
            </a:r>
            <a:endParaRPr lang="en-US" sz="40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0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133</Words>
  <Application>Microsoft Office PowerPoint</Application>
  <PresentationFormat>On-screen Show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সবাইকে শুভেচ্ছা </vt:lpstr>
      <vt:lpstr>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77</cp:revision>
  <dcterms:created xsi:type="dcterms:W3CDTF">2006-08-16T00:00:00Z</dcterms:created>
  <dcterms:modified xsi:type="dcterms:W3CDTF">2013-06-22T05:58:22Z</dcterms:modified>
</cp:coreProperties>
</file>